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D94289-7918-4B16-BD7A-77C86CA1B546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43BBFE-177D-4DE7-B103-24967CA8454A}">
      <dgm:prSet phldrT="[Текст]" custT="1"/>
      <dgm:spPr/>
      <dgm:t>
        <a:bodyPr/>
        <a:lstStyle/>
        <a:p>
          <a:r>
            <a:rPr lang="ru-RU" sz="2000" dirty="0" smtClean="0"/>
            <a:t>Работа с программой распознавания текста</a:t>
          </a:r>
          <a:endParaRPr lang="ru-RU" sz="2000" dirty="0"/>
        </a:p>
      </dgm:t>
    </dgm:pt>
    <dgm:pt modelId="{F92CAB5B-93F7-40CB-9CC7-2371977DB01B}" type="parTrans" cxnId="{FECB038B-1E2E-4574-BAC3-2D98BBEF292E}">
      <dgm:prSet/>
      <dgm:spPr/>
      <dgm:t>
        <a:bodyPr/>
        <a:lstStyle/>
        <a:p>
          <a:endParaRPr lang="ru-RU"/>
        </a:p>
      </dgm:t>
    </dgm:pt>
    <dgm:pt modelId="{EBF8B496-139F-4380-A127-4122099D3848}" type="sibTrans" cxnId="{FECB038B-1E2E-4574-BAC3-2D98BBEF292E}">
      <dgm:prSet/>
      <dgm:spPr/>
      <dgm:t>
        <a:bodyPr/>
        <a:lstStyle/>
        <a:p>
          <a:endParaRPr lang="ru-RU"/>
        </a:p>
      </dgm:t>
    </dgm:pt>
    <dgm:pt modelId="{693B5250-1632-4959-8A68-D0B681C8FF01}">
      <dgm:prSet phldrT="[Текст]" custT="1"/>
      <dgm:spPr/>
      <dgm:t>
        <a:bodyPr/>
        <a:lstStyle/>
        <a:p>
          <a:r>
            <a:rPr lang="ru-RU" sz="2000" dirty="0" smtClean="0"/>
            <a:t>Бумажный носитель помещается под крышку сканера</a:t>
          </a:r>
          <a:endParaRPr lang="ru-RU" sz="2000" dirty="0"/>
        </a:p>
      </dgm:t>
    </dgm:pt>
    <dgm:pt modelId="{E02C9BDF-D6CD-4CB0-9637-2C680ECFC772}" type="parTrans" cxnId="{FCAC177B-CB41-4F62-B978-564A18B1CDFB}">
      <dgm:prSet/>
      <dgm:spPr/>
      <dgm:t>
        <a:bodyPr/>
        <a:lstStyle/>
        <a:p>
          <a:endParaRPr lang="ru-RU"/>
        </a:p>
      </dgm:t>
    </dgm:pt>
    <dgm:pt modelId="{16AD5AB2-6DA2-4470-AFBE-BC32BE7913C9}" type="sibTrans" cxnId="{FCAC177B-CB41-4F62-B978-564A18B1CDFB}">
      <dgm:prSet/>
      <dgm:spPr/>
      <dgm:t>
        <a:bodyPr/>
        <a:lstStyle/>
        <a:p>
          <a:endParaRPr lang="ru-RU"/>
        </a:p>
      </dgm:t>
    </dgm:pt>
    <dgm:pt modelId="{A25A143F-E2A2-4043-AD85-781E42C58CCC}">
      <dgm:prSet phldrT="[Текст]" custT="1"/>
      <dgm:spPr/>
      <dgm:t>
        <a:bodyPr/>
        <a:lstStyle/>
        <a:p>
          <a:r>
            <a:rPr lang="ru-RU" sz="2000" dirty="0" smtClean="0"/>
            <a:t>В программе отдаётся команда сканировать и распознать</a:t>
          </a:r>
          <a:endParaRPr lang="ru-RU" sz="2000" dirty="0"/>
        </a:p>
      </dgm:t>
    </dgm:pt>
    <dgm:pt modelId="{2760F104-7D7F-4DFC-95A0-A49BDBF95B0E}" type="parTrans" cxnId="{F885F543-ACC8-4B6D-887C-9793ADDB37C0}">
      <dgm:prSet/>
      <dgm:spPr/>
      <dgm:t>
        <a:bodyPr/>
        <a:lstStyle/>
        <a:p>
          <a:endParaRPr lang="ru-RU"/>
        </a:p>
      </dgm:t>
    </dgm:pt>
    <dgm:pt modelId="{3CA16C6F-EFE3-45C4-9519-EE8A07B3EB95}" type="sibTrans" cxnId="{F885F543-ACC8-4B6D-887C-9793ADDB37C0}">
      <dgm:prSet/>
      <dgm:spPr/>
      <dgm:t>
        <a:bodyPr/>
        <a:lstStyle/>
        <a:p>
          <a:endParaRPr lang="ru-RU"/>
        </a:p>
      </dgm:t>
    </dgm:pt>
    <dgm:pt modelId="{787A7B77-04A1-4837-91FC-78DFB42DF68D}">
      <dgm:prSet custT="1"/>
      <dgm:spPr/>
      <dgm:t>
        <a:bodyPr/>
        <a:lstStyle/>
        <a:p>
          <a:r>
            <a:rPr lang="ru-RU" sz="2000" dirty="0" smtClean="0"/>
            <a:t>Распознанный текст переносится в окно текстового редактора (например, </a:t>
          </a:r>
          <a:r>
            <a:rPr lang="ru-RU" sz="2000" dirty="0" err="1" smtClean="0"/>
            <a:t>Microsoft</a:t>
          </a:r>
          <a:r>
            <a:rPr lang="ru-RU" sz="2000" dirty="0" smtClean="0"/>
            <a:t> </a:t>
          </a:r>
          <a:r>
            <a:rPr lang="ru-RU" sz="2000" dirty="0" err="1" smtClean="0"/>
            <a:t>Word</a:t>
          </a:r>
          <a:r>
            <a:rPr lang="ru-RU" sz="2000" dirty="0" smtClean="0"/>
            <a:t>). </a:t>
          </a:r>
          <a:endParaRPr lang="ru-RU" sz="2000" dirty="0"/>
        </a:p>
      </dgm:t>
    </dgm:pt>
    <dgm:pt modelId="{0216C371-1ED2-4302-8A87-88C6F35C2CC3}" type="parTrans" cxnId="{3DBD058E-1832-4FF5-8783-4E9B63A19762}">
      <dgm:prSet/>
      <dgm:spPr/>
      <dgm:t>
        <a:bodyPr/>
        <a:lstStyle/>
        <a:p>
          <a:endParaRPr lang="ru-RU"/>
        </a:p>
      </dgm:t>
    </dgm:pt>
    <dgm:pt modelId="{A3B5BA99-119D-48C9-871A-E1F4FDD3C5FA}" type="sibTrans" cxnId="{3DBD058E-1832-4FF5-8783-4E9B63A19762}">
      <dgm:prSet/>
      <dgm:spPr/>
      <dgm:t>
        <a:bodyPr/>
        <a:lstStyle/>
        <a:p>
          <a:endParaRPr lang="ru-RU"/>
        </a:p>
      </dgm:t>
    </dgm:pt>
    <dgm:pt modelId="{59320DE7-8779-4E00-B1AE-96D4A87135CD}" type="pres">
      <dgm:prSet presAssocID="{9CD94289-7918-4B16-BD7A-77C86CA1B54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941BF8C-7AD6-4ECC-BCBD-62087E9C5390}" type="pres">
      <dgm:prSet presAssocID="{2043BBFE-177D-4DE7-B103-24967CA8454A}" presName="root" presStyleCnt="0"/>
      <dgm:spPr/>
    </dgm:pt>
    <dgm:pt modelId="{C947F009-544C-4B51-801B-7A71E02F9625}" type="pres">
      <dgm:prSet presAssocID="{2043BBFE-177D-4DE7-B103-24967CA8454A}" presName="rootComposite" presStyleCnt="0"/>
      <dgm:spPr/>
    </dgm:pt>
    <dgm:pt modelId="{FD003489-4756-452D-BAE1-1443B358369F}" type="pres">
      <dgm:prSet presAssocID="{2043BBFE-177D-4DE7-B103-24967CA8454A}" presName="rootText" presStyleLbl="node1" presStyleIdx="0" presStyleCnt="1" custScaleX="596890" custScaleY="196489"/>
      <dgm:spPr/>
      <dgm:t>
        <a:bodyPr/>
        <a:lstStyle/>
        <a:p>
          <a:endParaRPr lang="ru-RU"/>
        </a:p>
      </dgm:t>
    </dgm:pt>
    <dgm:pt modelId="{47D8B376-1160-4EED-86F9-6CB242DAA692}" type="pres">
      <dgm:prSet presAssocID="{2043BBFE-177D-4DE7-B103-24967CA8454A}" presName="rootConnector" presStyleLbl="node1" presStyleIdx="0" presStyleCnt="1"/>
      <dgm:spPr/>
      <dgm:t>
        <a:bodyPr/>
        <a:lstStyle/>
        <a:p>
          <a:endParaRPr lang="ru-RU"/>
        </a:p>
      </dgm:t>
    </dgm:pt>
    <dgm:pt modelId="{8AE52939-DD65-4EBA-A6D1-E022FBBAE6FB}" type="pres">
      <dgm:prSet presAssocID="{2043BBFE-177D-4DE7-B103-24967CA8454A}" presName="childShape" presStyleCnt="0"/>
      <dgm:spPr/>
    </dgm:pt>
    <dgm:pt modelId="{022EACC9-8595-4DC9-9ACA-C3CD5EEC384A}" type="pres">
      <dgm:prSet presAssocID="{E02C9BDF-D6CD-4CB0-9637-2C680ECFC772}" presName="Name13" presStyleLbl="parChTrans1D2" presStyleIdx="0" presStyleCnt="3"/>
      <dgm:spPr/>
      <dgm:t>
        <a:bodyPr/>
        <a:lstStyle/>
        <a:p>
          <a:endParaRPr lang="ru-RU"/>
        </a:p>
      </dgm:t>
    </dgm:pt>
    <dgm:pt modelId="{F75CC467-9F72-48E0-8DE7-D71DF1562D2D}" type="pres">
      <dgm:prSet presAssocID="{693B5250-1632-4959-8A68-D0B681C8FF01}" presName="childText" presStyleLbl="bgAcc1" presStyleIdx="0" presStyleCnt="3" custScaleX="658459" custScaleY="1797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494C70-570C-4049-B52A-E2E7D64CBF37}" type="pres">
      <dgm:prSet presAssocID="{2760F104-7D7F-4DFC-95A0-A49BDBF95B0E}" presName="Name13" presStyleLbl="parChTrans1D2" presStyleIdx="1" presStyleCnt="3"/>
      <dgm:spPr/>
      <dgm:t>
        <a:bodyPr/>
        <a:lstStyle/>
        <a:p>
          <a:endParaRPr lang="ru-RU"/>
        </a:p>
      </dgm:t>
    </dgm:pt>
    <dgm:pt modelId="{86FA8B22-7F7C-4CDF-B608-15C43AA24369}" type="pres">
      <dgm:prSet presAssocID="{A25A143F-E2A2-4043-AD85-781E42C58CCC}" presName="childText" presStyleLbl="bgAcc1" presStyleIdx="1" presStyleCnt="3" custScaleX="694056" custScaleY="1579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84BD6F-F6C8-4552-9502-A3A9B14BFA15}" type="pres">
      <dgm:prSet presAssocID="{0216C371-1ED2-4302-8A87-88C6F35C2CC3}" presName="Name13" presStyleLbl="parChTrans1D2" presStyleIdx="2" presStyleCnt="3"/>
      <dgm:spPr/>
      <dgm:t>
        <a:bodyPr/>
        <a:lstStyle/>
        <a:p>
          <a:endParaRPr lang="ru-RU"/>
        </a:p>
      </dgm:t>
    </dgm:pt>
    <dgm:pt modelId="{2955DEF2-FC4D-42A3-8B50-023860D7F056}" type="pres">
      <dgm:prSet presAssocID="{787A7B77-04A1-4837-91FC-78DFB42DF68D}" presName="childText" presStyleLbl="bgAcc1" presStyleIdx="2" presStyleCnt="3" custScaleX="787003" custScaleY="2347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ECB038B-1E2E-4574-BAC3-2D98BBEF292E}" srcId="{9CD94289-7918-4B16-BD7A-77C86CA1B546}" destId="{2043BBFE-177D-4DE7-B103-24967CA8454A}" srcOrd="0" destOrd="0" parTransId="{F92CAB5B-93F7-40CB-9CC7-2371977DB01B}" sibTransId="{EBF8B496-139F-4380-A127-4122099D3848}"/>
    <dgm:cxn modelId="{F885F543-ACC8-4B6D-887C-9793ADDB37C0}" srcId="{2043BBFE-177D-4DE7-B103-24967CA8454A}" destId="{A25A143F-E2A2-4043-AD85-781E42C58CCC}" srcOrd="1" destOrd="0" parTransId="{2760F104-7D7F-4DFC-95A0-A49BDBF95B0E}" sibTransId="{3CA16C6F-EFE3-45C4-9519-EE8A07B3EB95}"/>
    <dgm:cxn modelId="{723ACC2E-8E56-4133-90CD-49F18710A6F2}" type="presOf" srcId="{A25A143F-E2A2-4043-AD85-781E42C58CCC}" destId="{86FA8B22-7F7C-4CDF-B608-15C43AA24369}" srcOrd="0" destOrd="0" presId="urn:microsoft.com/office/officeart/2005/8/layout/hierarchy3"/>
    <dgm:cxn modelId="{520774D1-E30E-4A11-BB77-E6719CBFC78B}" type="presOf" srcId="{787A7B77-04A1-4837-91FC-78DFB42DF68D}" destId="{2955DEF2-FC4D-42A3-8B50-023860D7F056}" srcOrd="0" destOrd="0" presId="urn:microsoft.com/office/officeart/2005/8/layout/hierarchy3"/>
    <dgm:cxn modelId="{3FB7C8DD-0A9E-41E5-8E15-39F4C026AA9A}" type="presOf" srcId="{693B5250-1632-4959-8A68-D0B681C8FF01}" destId="{F75CC467-9F72-48E0-8DE7-D71DF1562D2D}" srcOrd="0" destOrd="0" presId="urn:microsoft.com/office/officeart/2005/8/layout/hierarchy3"/>
    <dgm:cxn modelId="{3DBD058E-1832-4FF5-8783-4E9B63A19762}" srcId="{2043BBFE-177D-4DE7-B103-24967CA8454A}" destId="{787A7B77-04A1-4837-91FC-78DFB42DF68D}" srcOrd="2" destOrd="0" parTransId="{0216C371-1ED2-4302-8A87-88C6F35C2CC3}" sibTransId="{A3B5BA99-119D-48C9-871A-E1F4FDD3C5FA}"/>
    <dgm:cxn modelId="{FC56DC4B-08F6-475B-86BC-5DA9755FC3D4}" type="presOf" srcId="{9CD94289-7918-4B16-BD7A-77C86CA1B546}" destId="{59320DE7-8779-4E00-B1AE-96D4A87135CD}" srcOrd="0" destOrd="0" presId="urn:microsoft.com/office/officeart/2005/8/layout/hierarchy3"/>
    <dgm:cxn modelId="{FCAC177B-CB41-4F62-B978-564A18B1CDFB}" srcId="{2043BBFE-177D-4DE7-B103-24967CA8454A}" destId="{693B5250-1632-4959-8A68-D0B681C8FF01}" srcOrd="0" destOrd="0" parTransId="{E02C9BDF-D6CD-4CB0-9637-2C680ECFC772}" sibTransId="{16AD5AB2-6DA2-4470-AFBE-BC32BE7913C9}"/>
    <dgm:cxn modelId="{96273255-126C-4F93-BEAC-519D9A7A4DC5}" type="presOf" srcId="{2043BBFE-177D-4DE7-B103-24967CA8454A}" destId="{47D8B376-1160-4EED-86F9-6CB242DAA692}" srcOrd="1" destOrd="0" presId="urn:microsoft.com/office/officeart/2005/8/layout/hierarchy3"/>
    <dgm:cxn modelId="{81D9BEAC-C694-4822-A7A3-32DA4D7581BB}" type="presOf" srcId="{0216C371-1ED2-4302-8A87-88C6F35C2CC3}" destId="{BB84BD6F-F6C8-4552-9502-A3A9B14BFA15}" srcOrd="0" destOrd="0" presId="urn:microsoft.com/office/officeart/2005/8/layout/hierarchy3"/>
    <dgm:cxn modelId="{3CF27E5F-AAD0-4A5D-85C9-813BF0AB6EC0}" type="presOf" srcId="{2760F104-7D7F-4DFC-95A0-A49BDBF95B0E}" destId="{4D494C70-570C-4049-B52A-E2E7D64CBF37}" srcOrd="0" destOrd="0" presId="urn:microsoft.com/office/officeart/2005/8/layout/hierarchy3"/>
    <dgm:cxn modelId="{CA7C3CA7-713F-4FF8-80EA-35A577D111FE}" type="presOf" srcId="{2043BBFE-177D-4DE7-B103-24967CA8454A}" destId="{FD003489-4756-452D-BAE1-1443B358369F}" srcOrd="0" destOrd="0" presId="urn:microsoft.com/office/officeart/2005/8/layout/hierarchy3"/>
    <dgm:cxn modelId="{2C7A7ADB-BEC5-47C7-9971-2469F073DDB0}" type="presOf" srcId="{E02C9BDF-D6CD-4CB0-9637-2C680ECFC772}" destId="{022EACC9-8595-4DC9-9ACA-C3CD5EEC384A}" srcOrd="0" destOrd="0" presId="urn:microsoft.com/office/officeart/2005/8/layout/hierarchy3"/>
    <dgm:cxn modelId="{2FC9E245-526F-4891-9EC4-70224415EEB4}" type="presParOf" srcId="{59320DE7-8779-4E00-B1AE-96D4A87135CD}" destId="{8941BF8C-7AD6-4ECC-BCBD-62087E9C5390}" srcOrd="0" destOrd="0" presId="urn:microsoft.com/office/officeart/2005/8/layout/hierarchy3"/>
    <dgm:cxn modelId="{BD15961E-0043-44B0-878B-3D04CC2F1FA6}" type="presParOf" srcId="{8941BF8C-7AD6-4ECC-BCBD-62087E9C5390}" destId="{C947F009-544C-4B51-801B-7A71E02F9625}" srcOrd="0" destOrd="0" presId="urn:microsoft.com/office/officeart/2005/8/layout/hierarchy3"/>
    <dgm:cxn modelId="{16538525-4BC5-40A7-A980-44988F593849}" type="presParOf" srcId="{C947F009-544C-4B51-801B-7A71E02F9625}" destId="{FD003489-4756-452D-BAE1-1443B358369F}" srcOrd="0" destOrd="0" presId="urn:microsoft.com/office/officeart/2005/8/layout/hierarchy3"/>
    <dgm:cxn modelId="{7125C107-16C4-4419-A421-88269CF05698}" type="presParOf" srcId="{C947F009-544C-4B51-801B-7A71E02F9625}" destId="{47D8B376-1160-4EED-86F9-6CB242DAA692}" srcOrd="1" destOrd="0" presId="urn:microsoft.com/office/officeart/2005/8/layout/hierarchy3"/>
    <dgm:cxn modelId="{E95C0B36-EF5C-4B08-9B46-708F6024F89E}" type="presParOf" srcId="{8941BF8C-7AD6-4ECC-BCBD-62087E9C5390}" destId="{8AE52939-DD65-4EBA-A6D1-E022FBBAE6FB}" srcOrd="1" destOrd="0" presId="urn:microsoft.com/office/officeart/2005/8/layout/hierarchy3"/>
    <dgm:cxn modelId="{4CA263C8-3F87-4C8A-9EA8-065DF4B5FF06}" type="presParOf" srcId="{8AE52939-DD65-4EBA-A6D1-E022FBBAE6FB}" destId="{022EACC9-8595-4DC9-9ACA-C3CD5EEC384A}" srcOrd="0" destOrd="0" presId="urn:microsoft.com/office/officeart/2005/8/layout/hierarchy3"/>
    <dgm:cxn modelId="{5C9651AB-280E-41BF-AFFF-59DEE8EC4A1D}" type="presParOf" srcId="{8AE52939-DD65-4EBA-A6D1-E022FBBAE6FB}" destId="{F75CC467-9F72-48E0-8DE7-D71DF1562D2D}" srcOrd="1" destOrd="0" presId="urn:microsoft.com/office/officeart/2005/8/layout/hierarchy3"/>
    <dgm:cxn modelId="{C80D6BC9-8BBE-48F6-8581-B818B62E572D}" type="presParOf" srcId="{8AE52939-DD65-4EBA-A6D1-E022FBBAE6FB}" destId="{4D494C70-570C-4049-B52A-E2E7D64CBF37}" srcOrd="2" destOrd="0" presId="urn:microsoft.com/office/officeart/2005/8/layout/hierarchy3"/>
    <dgm:cxn modelId="{5DF2B86A-894C-445E-A53B-06CED2F2F99D}" type="presParOf" srcId="{8AE52939-DD65-4EBA-A6D1-E022FBBAE6FB}" destId="{86FA8B22-7F7C-4CDF-B608-15C43AA24369}" srcOrd="3" destOrd="0" presId="urn:microsoft.com/office/officeart/2005/8/layout/hierarchy3"/>
    <dgm:cxn modelId="{B28451ED-78EF-4642-B6D8-BFB6071643F5}" type="presParOf" srcId="{8AE52939-DD65-4EBA-A6D1-E022FBBAE6FB}" destId="{BB84BD6F-F6C8-4552-9502-A3A9B14BFA15}" srcOrd="4" destOrd="0" presId="urn:microsoft.com/office/officeart/2005/8/layout/hierarchy3"/>
    <dgm:cxn modelId="{1C8EBDF6-1AF4-426E-AC54-4217E05A8F29}" type="presParOf" srcId="{8AE52939-DD65-4EBA-A6D1-E022FBBAE6FB}" destId="{2955DEF2-FC4D-42A3-8B50-023860D7F056}" srcOrd="5" destOrd="0" presId="urn:microsoft.com/office/officeart/2005/8/layout/hierarchy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CF24DD-884A-4829-8634-EB5BD0024D22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3407A9E-C2CA-4F00-8599-608CC3B327B8}">
      <dgm:prSet phldrT="[Текст]"/>
      <dgm:spPr/>
      <dgm:t>
        <a:bodyPr/>
        <a:lstStyle/>
        <a:p>
          <a:r>
            <a:rPr lang="ru-RU" dirty="0" smtClean="0"/>
            <a:t>Компьютерный словарь</a:t>
          </a:r>
          <a:endParaRPr lang="ru-RU" dirty="0"/>
        </a:p>
      </dgm:t>
    </dgm:pt>
    <dgm:pt modelId="{D8C39F1A-5047-4C8A-A2D2-0938653FE54B}" type="parTrans" cxnId="{B88B0C1F-742E-46EE-B0B6-AB11C0F812C5}">
      <dgm:prSet/>
      <dgm:spPr/>
      <dgm:t>
        <a:bodyPr/>
        <a:lstStyle/>
        <a:p>
          <a:endParaRPr lang="ru-RU"/>
        </a:p>
      </dgm:t>
    </dgm:pt>
    <dgm:pt modelId="{7EF083D3-A74F-4B1C-8533-D606860818E4}" type="sibTrans" cxnId="{B88B0C1F-742E-46EE-B0B6-AB11C0F812C5}">
      <dgm:prSet/>
      <dgm:spPr/>
      <dgm:t>
        <a:bodyPr/>
        <a:lstStyle/>
        <a:p>
          <a:endParaRPr lang="ru-RU"/>
        </a:p>
      </dgm:t>
    </dgm:pt>
    <dgm:pt modelId="{3F559A21-1523-4071-8356-5BF63AEB4CB5}">
      <dgm:prSet phldrT="[Текст]"/>
      <dgm:spPr/>
      <dgm:t>
        <a:bodyPr/>
        <a:lstStyle/>
        <a:p>
          <a:r>
            <a:rPr lang="ru-RU" dirty="0" smtClean="0"/>
            <a:t>Установлен на компьютер как самостоятельная программа</a:t>
          </a:r>
          <a:endParaRPr lang="ru-RU" dirty="0"/>
        </a:p>
      </dgm:t>
    </dgm:pt>
    <dgm:pt modelId="{32DEFC43-2F51-447A-A7F1-BE27F6568201}" type="parTrans" cxnId="{63E0620D-9C6C-4C80-8DD9-1B15714CA97D}">
      <dgm:prSet/>
      <dgm:spPr/>
      <dgm:t>
        <a:bodyPr/>
        <a:lstStyle/>
        <a:p>
          <a:endParaRPr lang="ru-RU"/>
        </a:p>
      </dgm:t>
    </dgm:pt>
    <dgm:pt modelId="{310E0122-A28A-4345-ABAB-B73B6EC02A3E}" type="sibTrans" cxnId="{63E0620D-9C6C-4C80-8DD9-1B15714CA97D}">
      <dgm:prSet/>
      <dgm:spPr/>
      <dgm:t>
        <a:bodyPr/>
        <a:lstStyle/>
        <a:p>
          <a:endParaRPr lang="ru-RU"/>
        </a:p>
      </dgm:t>
    </dgm:pt>
    <dgm:pt modelId="{D7190AEA-2B6F-42E9-93DD-FAC93B08D781}">
      <dgm:prSet phldrT="[Текст]"/>
      <dgm:spPr/>
      <dgm:t>
        <a:bodyPr/>
        <a:lstStyle/>
        <a:p>
          <a:r>
            <a:rPr lang="ru-RU" dirty="0" smtClean="0"/>
            <a:t>Встроен в текстовый процессор</a:t>
          </a:r>
          <a:endParaRPr lang="ru-RU" dirty="0"/>
        </a:p>
      </dgm:t>
    </dgm:pt>
    <dgm:pt modelId="{299C4DB1-4F4A-49CE-AF2C-EE6CA70C6D33}" type="parTrans" cxnId="{53D0A569-7E3C-4FBE-8E2D-01174850AEFD}">
      <dgm:prSet/>
      <dgm:spPr/>
      <dgm:t>
        <a:bodyPr/>
        <a:lstStyle/>
        <a:p>
          <a:endParaRPr lang="ru-RU"/>
        </a:p>
      </dgm:t>
    </dgm:pt>
    <dgm:pt modelId="{B61FD7A6-1C9F-46F9-898B-8A5A2F1D45B5}" type="sibTrans" cxnId="{53D0A569-7E3C-4FBE-8E2D-01174850AEFD}">
      <dgm:prSet/>
      <dgm:spPr/>
      <dgm:t>
        <a:bodyPr/>
        <a:lstStyle/>
        <a:p>
          <a:endParaRPr lang="ru-RU"/>
        </a:p>
      </dgm:t>
    </dgm:pt>
    <dgm:pt modelId="{315F393D-E337-47F7-9978-5D1804170B71}">
      <dgm:prSet/>
      <dgm:spPr/>
      <dgm:t>
        <a:bodyPr/>
        <a:lstStyle/>
        <a:p>
          <a:r>
            <a:rPr lang="ru-RU" dirty="0" smtClean="0"/>
            <a:t>В </a:t>
          </a:r>
          <a:r>
            <a:rPr lang="en-US" dirty="0" smtClean="0"/>
            <a:t>on-line – </a:t>
          </a:r>
          <a:r>
            <a:rPr lang="ru-RU" dirty="0" smtClean="0"/>
            <a:t>режиме в сети Интернет</a:t>
          </a:r>
          <a:endParaRPr lang="ru-RU" dirty="0"/>
        </a:p>
      </dgm:t>
    </dgm:pt>
    <dgm:pt modelId="{242C1677-2D42-4D00-9340-443577762A13}" type="parTrans" cxnId="{7F239ADA-6230-4475-941E-791769CD7D1D}">
      <dgm:prSet/>
      <dgm:spPr/>
      <dgm:t>
        <a:bodyPr/>
        <a:lstStyle/>
        <a:p>
          <a:endParaRPr lang="ru-RU"/>
        </a:p>
      </dgm:t>
    </dgm:pt>
    <dgm:pt modelId="{4746EE42-2925-402C-BAF4-FEE7F590FC3D}" type="sibTrans" cxnId="{7F239ADA-6230-4475-941E-791769CD7D1D}">
      <dgm:prSet/>
      <dgm:spPr/>
      <dgm:t>
        <a:bodyPr/>
        <a:lstStyle/>
        <a:p>
          <a:endParaRPr lang="ru-RU"/>
        </a:p>
      </dgm:t>
    </dgm:pt>
    <dgm:pt modelId="{97A6A762-9CD2-41AF-BB34-ED4764195C36}" type="pres">
      <dgm:prSet presAssocID="{3ECF24DD-884A-4829-8634-EB5BD0024D2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8D98B15-9E9A-4BAA-84ED-AC9E2F01E2C3}" type="pres">
      <dgm:prSet presAssocID="{E3407A9E-C2CA-4F00-8599-608CC3B327B8}" presName="root" presStyleCnt="0"/>
      <dgm:spPr/>
    </dgm:pt>
    <dgm:pt modelId="{28ED779A-4ED5-4442-A0AA-26169C81DC54}" type="pres">
      <dgm:prSet presAssocID="{E3407A9E-C2CA-4F00-8599-608CC3B327B8}" presName="rootComposite" presStyleCnt="0"/>
      <dgm:spPr/>
    </dgm:pt>
    <dgm:pt modelId="{1249A712-123E-4C7B-ACDF-58FBF64CF6DB}" type="pres">
      <dgm:prSet presAssocID="{E3407A9E-C2CA-4F00-8599-608CC3B327B8}" presName="rootText" presStyleLbl="node1" presStyleIdx="0" presStyleCnt="1" custScaleX="356794"/>
      <dgm:spPr/>
      <dgm:t>
        <a:bodyPr/>
        <a:lstStyle/>
        <a:p>
          <a:endParaRPr lang="ru-RU"/>
        </a:p>
      </dgm:t>
    </dgm:pt>
    <dgm:pt modelId="{B82FEA52-ED70-402F-82A8-2AA5555379E3}" type="pres">
      <dgm:prSet presAssocID="{E3407A9E-C2CA-4F00-8599-608CC3B327B8}" presName="rootConnector" presStyleLbl="node1" presStyleIdx="0" presStyleCnt="1"/>
      <dgm:spPr/>
      <dgm:t>
        <a:bodyPr/>
        <a:lstStyle/>
        <a:p>
          <a:endParaRPr lang="ru-RU"/>
        </a:p>
      </dgm:t>
    </dgm:pt>
    <dgm:pt modelId="{DD6F98B5-2248-485A-9CFC-B732CB4BF898}" type="pres">
      <dgm:prSet presAssocID="{E3407A9E-C2CA-4F00-8599-608CC3B327B8}" presName="childShape" presStyleCnt="0"/>
      <dgm:spPr/>
    </dgm:pt>
    <dgm:pt modelId="{1DF6FB9D-E296-4FC7-8FF5-4953231318D6}" type="pres">
      <dgm:prSet presAssocID="{32DEFC43-2F51-447A-A7F1-BE27F6568201}" presName="Name13" presStyleLbl="parChTrans1D2" presStyleIdx="0" presStyleCnt="3"/>
      <dgm:spPr/>
      <dgm:t>
        <a:bodyPr/>
        <a:lstStyle/>
        <a:p>
          <a:endParaRPr lang="ru-RU"/>
        </a:p>
      </dgm:t>
    </dgm:pt>
    <dgm:pt modelId="{80B085EE-0FDE-47F9-A065-337CB6517CF3}" type="pres">
      <dgm:prSet presAssocID="{3F559A21-1523-4071-8356-5BF63AEB4CB5}" presName="childText" presStyleLbl="bgAcc1" presStyleIdx="0" presStyleCnt="3" custScaleX="4459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B869B5-C50F-4D42-A6CB-52B0909D4A22}" type="pres">
      <dgm:prSet presAssocID="{299C4DB1-4F4A-49CE-AF2C-EE6CA70C6D33}" presName="Name13" presStyleLbl="parChTrans1D2" presStyleIdx="1" presStyleCnt="3"/>
      <dgm:spPr/>
      <dgm:t>
        <a:bodyPr/>
        <a:lstStyle/>
        <a:p>
          <a:endParaRPr lang="ru-RU"/>
        </a:p>
      </dgm:t>
    </dgm:pt>
    <dgm:pt modelId="{CE1C51DA-5E69-407F-9CAA-93E8390283B2}" type="pres">
      <dgm:prSet presAssocID="{D7190AEA-2B6F-42E9-93DD-FAC93B08D781}" presName="childText" presStyleLbl="bgAcc1" presStyleIdx="1" presStyleCnt="3" custScaleX="5355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9D1FB4-B73F-43C4-A14A-65192A74BE7C}" type="pres">
      <dgm:prSet presAssocID="{242C1677-2D42-4D00-9340-443577762A13}" presName="Name13" presStyleLbl="parChTrans1D2" presStyleIdx="2" presStyleCnt="3"/>
      <dgm:spPr/>
      <dgm:t>
        <a:bodyPr/>
        <a:lstStyle/>
        <a:p>
          <a:endParaRPr lang="ru-RU"/>
        </a:p>
      </dgm:t>
    </dgm:pt>
    <dgm:pt modelId="{2E143FC2-2B6E-4551-A300-B1D61417D04F}" type="pres">
      <dgm:prSet presAssocID="{315F393D-E337-47F7-9978-5D1804170B71}" presName="childText" presStyleLbl="bgAcc1" presStyleIdx="2" presStyleCnt="3" custScaleX="6251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2BE489-55C0-4959-ADCA-63DE5EFE7FC2}" type="presOf" srcId="{299C4DB1-4F4A-49CE-AF2C-EE6CA70C6D33}" destId="{15B869B5-C50F-4D42-A6CB-52B0909D4A22}" srcOrd="0" destOrd="0" presId="urn:microsoft.com/office/officeart/2005/8/layout/hierarchy3"/>
    <dgm:cxn modelId="{5ADE9038-CAF3-411F-A11B-FF29ED2A270B}" type="presOf" srcId="{E3407A9E-C2CA-4F00-8599-608CC3B327B8}" destId="{1249A712-123E-4C7B-ACDF-58FBF64CF6DB}" srcOrd="0" destOrd="0" presId="urn:microsoft.com/office/officeart/2005/8/layout/hierarchy3"/>
    <dgm:cxn modelId="{D8E29867-4A0C-47DA-B096-7C9927473A8A}" type="presOf" srcId="{3F559A21-1523-4071-8356-5BF63AEB4CB5}" destId="{80B085EE-0FDE-47F9-A065-337CB6517CF3}" srcOrd="0" destOrd="0" presId="urn:microsoft.com/office/officeart/2005/8/layout/hierarchy3"/>
    <dgm:cxn modelId="{63E0620D-9C6C-4C80-8DD9-1B15714CA97D}" srcId="{E3407A9E-C2CA-4F00-8599-608CC3B327B8}" destId="{3F559A21-1523-4071-8356-5BF63AEB4CB5}" srcOrd="0" destOrd="0" parTransId="{32DEFC43-2F51-447A-A7F1-BE27F6568201}" sibTransId="{310E0122-A28A-4345-ABAB-B73B6EC02A3E}"/>
    <dgm:cxn modelId="{6D58B69A-F904-4802-B726-11C55412B0BE}" type="presOf" srcId="{315F393D-E337-47F7-9978-5D1804170B71}" destId="{2E143FC2-2B6E-4551-A300-B1D61417D04F}" srcOrd="0" destOrd="0" presId="urn:microsoft.com/office/officeart/2005/8/layout/hierarchy3"/>
    <dgm:cxn modelId="{53D0A569-7E3C-4FBE-8E2D-01174850AEFD}" srcId="{E3407A9E-C2CA-4F00-8599-608CC3B327B8}" destId="{D7190AEA-2B6F-42E9-93DD-FAC93B08D781}" srcOrd="1" destOrd="0" parTransId="{299C4DB1-4F4A-49CE-AF2C-EE6CA70C6D33}" sibTransId="{B61FD7A6-1C9F-46F9-898B-8A5A2F1D45B5}"/>
    <dgm:cxn modelId="{B88B0C1F-742E-46EE-B0B6-AB11C0F812C5}" srcId="{3ECF24DD-884A-4829-8634-EB5BD0024D22}" destId="{E3407A9E-C2CA-4F00-8599-608CC3B327B8}" srcOrd="0" destOrd="0" parTransId="{D8C39F1A-5047-4C8A-A2D2-0938653FE54B}" sibTransId="{7EF083D3-A74F-4B1C-8533-D606860818E4}"/>
    <dgm:cxn modelId="{5C420426-BB2A-41A4-BA94-A2E2774D0A85}" type="presOf" srcId="{32DEFC43-2F51-447A-A7F1-BE27F6568201}" destId="{1DF6FB9D-E296-4FC7-8FF5-4953231318D6}" srcOrd="0" destOrd="0" presId="urn:microsoft.com/office/officeart/2005/8/layout/hierarchy3"/>
    <dgm:cxn modelId="{7F239ADA-6230-4475-941E-791769CD7D1D}" srcId="{E3407A9E-C2CA-4F00-8599-608CC3B327B8}" destId="{315F393D-E337-47F7-9978-5D1804170B71}" srcOrd="2" destOrd="0" parTransId="{242C1677-2D42-4D00-9340-443577762A13}" sibTransId="{4746EE42-2925-402C-BAF4-FEE7F590FC3D}"/>
    <dgm:cxn modelId="{567320A6-A38D-436A-8055-F000260923F3}" type="presOf" srcId="{242C1677-2D42-4D00-9340-443577762A13}" destId="{7D9D1FB4-B73F-43C4-A14A-65192A74BE7C}" srcOrd="0" destOrd="0" presId="urn:microsoft.com/office/officeart/2005/8/layout/hierarchy3"/>
    <dgm:cxn modelId="{7538C20F-649A-4EE0-B487-C0D9E772247D}" type="presOf" srcId="{E3407A9E-C2CA-4F00-8599-608CC3B327B8}" destId="{B82FEA52-ED70-402F-82A8-2AA5555379E3}" srcOrd="1" destOrd="0" presId="urn:microsoft.com/office/officeart/2005/8/layout/hierarchy3"/>
    <dgm:cxn modelId="{DDF3896B-2FCD-4429-9FA9-E37716C3FF31}" type="presOf" srcId="{3ECF24DD-884A-4829-8634-EB5BD0024D22}" destId="{97A6A762-9CD2-41AF-BB34-ED4764195C36}" srcOrd="0" destOrd="0" presId="urn:microsoft.com/office/officeart/2005/8/layout/hierarchy3"/>
    <dgm:cxn modelId="{08C4F086-DED7-40DD-95DF-E7D525157528}" type="presOf" srcId="{D7190AEA-2B6F-42E9-93DD-FAC93B08D781}" destId="{CE1C51DA-5E69-407F-9CAA-93E8390283B2}" srcOrd="0" destOrd="0" presId="urn:microsoft.com/office/officeart/2005/8/layout/hierarchy3"/>
    <dgm:cxn modelId="{CDD84594-AC99-4020-8C64-83B8422D0E80}" type="presParOf" srcId="{97A6A762-9CD2-41AF-BB34-ED4764195C36}" destId="{C8D98B15-9E9A-4BAA-84ED-AC9E2F01E2C3}" srcOrd="0" destOrd="0" presId="urn:microsoft.com/office/officeart/2005/8/layout/hierarchy3"/>
    <dgm:cxn modelId="{111B4BC9-4FEE-4C64-A7A5-BBC58AF2B543}" type="presParOf" srcId="{C8D98B15-9E9A-4BAA-84ED-AC9E2F01E2C3}" destId="{28ED779A-4ED5-4442-A0AA-26169C81DC54}" srcOrd="0" destOrd="0" presId="urn:microsoft.com/office/officeart/2005/8/layout/hierarchy3"/>
    <dgm:cxn modelId="{0DC2D654-EB83-43A1-BFBF-3B8247B0BDE1}" type="presParOf" srcId="{28ED779A-4ED5-4442-A0AA-26169C81DC54}" destId="{1249A712-123E-4C7B-ACDF-58FBF64CF6DB}" srcOrd="0" destOrd="0" presId="urn:microsoft.com/office/officeart/2005/8/layout/hierarchy3"/>
    <dgm:cxn modelId="{7261EB96-0B4C-4702-A563-36E813DAA8F2}" type="presParOf" srcId="{28ED779A-4ED5-4442-A0AA-26169C81DC54}" destId="{B82FEA52-ED70-402F-82A8-2AA5555379E3}" srcOrd="1" destOrd="0" presId="urn:microsoft.com/office/officeart/2005/8/layout/hierarchy3"/>
    <dgm:cxn modelId="{A9D46F63-3E53-4872-8D87-D9DCCB868354}" type="presParOf" srcId="{C8D98B15-9E9A-4BAA-84ED-AC9E2F01E2C3}" destId="{DD6F98B5-2248-485A-9CFC-B732CB4BF898}" srcOrd="1" destOrd="0" presId="urn:microsoft.com/office/officeart/2005/8/layout/hierarchy3"/>
    <dgm:cxn modelId="{ABD64005-DFF5-44F8-801F-7D8CB12F6F80}" type="presParOf" srcId="{DD6F98B5-2248-485A-9CFC-B732CB4BF898}" destId="{1DF6FB9D-E296-4FC7-8FF5-4953231318D6}" srcOrd="0" destOrd="0" presId="urn:microsoft.com/office/officeart/2005/8/layout/hierarchy3"/>
    <dgm:cxn modelId="{D0C48578-4024-4856-B345-4865BD6D4883}" type="presParOf" srcId="{DD6F98B5-2248-485A-9CFC-B732CB4BF898}" destId="{80B085EE-0FDE-47F9-A065-337CB6517CF3}" srcOrd="1" destOrd="0" presId="urn:microsoft.com/office/officeart/2005/8/layout/hierarchy3"/>
    <dgm:cxn modelId="{61FC5151-A148-492C-ADBB-798071A3EFD8}" type="presParOf" srcId="{DD6F98B5-2248-485A-9CFC-B732CB4BF898}" destId="{15B869B5-C50F-4D42-A6CB-52B0909D4A22}" srcOrd="2" destOrd="0" presId="urn:microsoft.com/office/officeart/2005/8/layout/hierarchy3"/>
    <dgm:cxn modelId="{3007A416-C0C7-44A5-8D09-4371651C2585}" type="presParOf" srcId="{DD6F98B5-2248-485A-9CFC-B732CB4BF898}" destId="{CE1C51DA-5E69-407F-9CAA-93E8390283B2}" srcOrd="3" destOrd="0" presId="urn:microsoft.com/office/officeart/2005/8/layout/hierarchy3"/>
    <dgm:cxn modelId="{8D8FB35E-B69E-43AC-B950-3C0701846505}" type="presParOf" srcId="{DD6F98B5-2248-485A-9CFC-B732CB4BF898}" destId="{7D9D1FB4-B73F-43C4-A14A-65192A74BE7C}" srcOrd="4" destOrd="0" presId="urn:microsoft.com/office/officeart/2005/8/layout/hierarchy3"/>
    <dgm:cxn modelId="{597F9975-4860-4CC3-9910-5BFABE51B10D}" type="presParOf" srcId="{DD6F98B5-2248-485A-9CFC-B732CB4BF898}" destId="{2E143FC2-2B6E-4551-A300-B1D61417D04F}" srcOrd="5" destOrd="0" presId="urn:microsoft.com/office/officeart/2005/8/layout/hierarchy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РАСПОЗНОВАНИЕ ТЕКСТА И СИСТЕМЫ КОМПЬЮТЕРНОГО ПЕРЕВОДА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altLang="ru-RU" b="1" dirty="0" smtClean="0"/>
              <a:t>- программы распознавания документов</a:t>
            </a:r>
          </a:p>
          <a:p>
            <a:pPr marL="0" indent="0">
              <a:buNone/>
            </a:pPr>
            <a:r>
              <a:rPr lang="ru-RU" altLang="ru-RU" b="1" dirty="0" smtClean="0"/>
              <a:t>- компьютерные словари</a:t>
            </a:r>
          </a:p>
          <a:p>
            <a:pPr marL="0" indent="0">
              <a:buNone/>
            </a:pPr>
            <a:r>
              <a:rPr lang="ru-RU" altLang="ru-RU" b="1" dirty="0" smtClean="0"/>
              <a:t>- программы-переводчики</a:t>
            </a:r>
            <a:endParaRPr lang="ru-RU" alt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Ключевые слова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ввода текстов в память компьютера с бумажных носителей используют сканеры и программы распознавания символов. Одной из наиболее известных программ такого типа является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ABBYY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FineReader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b="1" dirty="0" smtClean="0">
                <a:solidFill>
                  <a:srgbClr val="31314D"/>
                </a:solidFill>
              </a:rPr>
              <a:t>Программы оптического распознавания документов</a:t>
            </a:r>
            <a:br>
              <a:rPr lang="ru-RU" altLang="ru-RU" b="1" dirty="0" smtClean="0">
                <a:solidFill>
                  <a:srgbClr val="31314D"/>
                </a:solidFill>
              </a:rPr>
            </a:b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1571604" y="3000372"/>
          <a:ext cx="6096000" cy="3429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Вместо сканера можно использовать цифровой фотоаппарат или камеру мобильного телефона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b="1" dirty="0" smtClean="0">
                <a:solidFill>
                  <a:srgbClr val="31314D"/>
                </a:solidFill>
              </a:rPr>
              <a:t>Программы оптического распознавания документов</a:t>
            </a:r>
            <a:endParaRPr lang="ru-RU" dirty="0"/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3571876"/>
            <a:ext cx="1500198" cy="1325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5"/>
          <p:cNvSpPr>
            <a:spLocks noChangeArrowheads="1"/>
          </p:cNvSpPr>
          <p:nvPr/>
        </p:nvSpPr>
        <p:spPr bwMode="auto">
          <a:xfrm rot="2840196">
            <a:off x="2309812" y="2857373"/>
            <a:ext cx="215900" cy="936625"/>
          </a:xfrm>
          <a:prstGeom prst="upArrow">
            <a:avLst>
              <a:gd name="adj1" fmla="val 50000"/>
              <a:gd name="adj2" fmla="val 10845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64" y="2428868"/>
            <a:ext cx="2159000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8"/>
          <p:cNvSpPr>
            <a:spLocks noChangeArrowheads="1"/>
          </p:cNvSpPr>
          <p:nvPr/>
        </p:nvSpPr>
        <p:spPr bwMode="auto">
          <a:xfrm rot="6838967">
            <a:off x="5693140" y="2824337"/>
            <a:ext cx="144463" cy="1296988"/>
          </a:xfrm>
          <a:prstGeom prst="upArrow">
            <a:avLst>
              <a:gd name="adj1" fmla="val 50000"/>
              <a:gd name="adj2" fmla="val 22445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" name="Прямоугольник 7"/>
          <p:cNvSpPr/>
          <p:nvPr/>
        </p:nvSpPr>
        <p:spPr>
          <a:xfrm rot="1376706">
            <a:off x="5310227" y="2860662"/>
            <a:ext cx="1571777" cy="4413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ru-RU" altLang="ru-RU" sz="1400" dirty="0" smtClean="0">
                <a:latin typeface="Times New Roman" pitchFamily="18" charset="0"/>
                <a:cs typeface="Times New Roman" pitchFamily="18" charset="0"/>
              </a:rPr>
              <a:t>Отсканированные</a:t>
            </a:r>
          </a:p>
          <a:p>
            <a:pPr>
              <a:lnSpc>
                <a:spcPct val="80000"/>
              </a:lnSpc>
            </a:pPr>
            <a:r>
              <a:rPr lang="ru-RU" altLang="ru-RU" sz="1400" dirty="0" smtClean="0">
                <a:latin typeface="Times New Roman" pitchFamily="18" charset="0"/>
                <a:cs typeface="Times New Roman" pitchFamily="18" charset="0"/>
              </a:rPr>
              <a:t> документы</a:t>
            </a: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20"/>
          <p:cNvGrpSpPr>
            <a:grpSpLocks/>
          </p:cNvGrpSpPr>
          <p:nvPr/>
        </p:nvGrpSpPr>
        <p:grpSpPr bwMode="auto">
          <a:xfrm>
            <a:off x="6500826" y="3429000"/>
            <a:ext cx="2217737" cy="1652587"/>
            <a:chOff x="666" y="1118"/>
            <a:chExt cx="2976" cy="1992"/>
          </a:xfrm>
        </p:grpSpPr>
        <p:grpSp>
          <p:nvGrpSpPr>
            <p:cNvPr id="10" name="Group 21"/>
            <p:cNvGrpSpPr>
              <a:grpSpLocks/>
            </p:cNvGrpSpPr>
            <p:nvPr/>
          </p:nvGrpSpPr>
          <p:grpSpPr bwMode="auto">
            <a:xfrm>
              <a:off x="666" y="1118"/>
              <a:ext cx="2976" cy="1992"/>
              <a:chOff x="666" y="1118"/>
              <a:chExt cx="2976" cy="1992"/>
            </a:xfrm>
          </p:grpSpPr>
          <p:pic>
            <p:nvPicPr>
              <p:cNvPr id="12" name="Picture 22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" y="1118"/>
                <a:ext cx="2976" cy="19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Rectangle 23"/>
              <p:cNvSpPr>
                <a:spLocks noChangeArrowheads="1"/>
              </p:cNvSpPr>
              <p:nvPr/>
            </p:nvSpPr>
            <p:spPr bwMode="auto">
              <a:xfrm>
                <a:off x="1156" y="1344"/>
                <a:ext cx="2087" cy="117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</p:grpSp>
        <p:pic>
          <p:nvPicPr>
            <p:cNvPr id="11" name="Picture 2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6" y="1344"/>
              <a:ext cx="2087" cy="1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AutoShape 26"/>
          <p:cNvSpPr>
            <a:spLocks noChangeArrowheads="1"/>
          </p:cNvSpPr>
          <p:nvPr/>
        </p:nvSpPr>
        <p:spPr bwMode="auto">
          <a:xfrm rot="5400000">
            <a:off x="2539983" y="3889381"/>
            <a:ext cx="215900" cy="1009650"/>
          </a:xfrm>
          <a:prstGeom prst="upArrow">
            <a:avLst>
              <a:gd name="adj1" fmla="val 50000"/>
              <a:gd name="adj2" fmla="val 11691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5" name="AutoShape 27"/>
          <p:cNvSpPr>
            <a:spLocks noChangeArrowheads="1"/>
          </p:cNvSpPr>
          <p:nvPr/>
        </p:nvSpPr>
        <p:spPr bwMode="auto">
          <a:xfrm rot="7053267">
            <a:off x="2508277" y="4482272"/>
            <a:ext cx="232429" cy="1061972"/>
          </a:xfrm>
          <a:prstGeom prst="upArrow">
            <a:avLst>
              <a:gd name="adj1" fmla="val 50000"/>
              <a:gd name="adj2" fmla="val 11989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6" name="Picture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2" y="3786190"/>
            <a:ext cx="557213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9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68" y="5286388"/>
            <a:ext cx="110966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AutoShape 30"/>
          <p:cNvSpPr>
            <a:spLocks noChangeArrowheads="1"/>
          </p:cNvSpPr>
          <p:nvPr/>
        </p:nvSpPr>
        <p:spPr bwMode="auto">
          <a:xfrm rot="5400000">
            <a:off x="5432428" y="3783018"/>
            <a:ext cx="215900" cy="1079500"/>
          </a:xfrm>
          <a:prstGeom prst="upArrow">
            <a:avLst>
              <a:gd name="adj1" fmla="val 50000"/>
              <a:gd name="adj2" fmla="val 12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" name="AutoShape 29"/>
          <p:cNvSpPr>
            <a:spLocks noChangeArrowheads="1"/>
          </p:cNvSpPr>
          <p:nvPr/>
        </p:nvSpPr>
        <p:spPr bwMode="auto">
          <a:xfrm rot="3951208">
            <a:off x="5491417" y="4723235"/>
            <a:ext cx="247650" cy="1079500"/>
          </a:xfrm>
          <a:prstGeom prst="upArrow">
            <a:avLst>
              <a:gd name="adj1" fmla="val 50000"/>
              <a:gd name="adj2" fmla="val 10897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643438" y="3857628"/>
            <a:ext cx="13880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200" dirty="0" smtClean="0">
                <a:latin typeface="Times New Roman" pitchFamily="18" charset="0"/>
                <a:cs typeface="Times New Roman" pitchFamily="18" charset="0"/>
              </a:rPr>
              <a:t>Фотографии </a:t>
            </a:r>
          </a:p>
          <a:p>
            <a:r>
              <a:rPr lang="ru-RU" altLang="ru-RU" sz="1200" dirty="0" err="1" smtClean="0">
                <a:latin typeface="Times New Roman" pitchFamily="18" charset="0"/>
                <a:cs typeface="Times New Roman" pitchFamily="18" charset="0"/>
              </a:rPr>
              <a:t>текстов</a:t>
            </a:r>
            <a:r>
              <a:rPr lang="ru-RU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Бум</a:t>
            </a:r>
            <a:r>
              <a:rPr lang="ru-RU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571736" y="6357958"/>
            <a:ext cx="4102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dirty="0" smtClean="0"/>
              <a:t>Оптическое распознавание документов</a:t>
            </a:r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  <p:bldP spid="14" grpId="0" animBg="1"/>
      <p:bldP spid="15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000" b="1" i="1" dirty="0" smtClean="0">
                <a:solidFill>
                  <a:srgbClr val="FF662B"/>
                </a:solidFill>
                <a:latin typeface="Times New Roman" pitchFamily="18" charset="0"/>
                <a:cs typeface="Times New Roman" pitchFamily="18" charset="0"/>
              </a:rPr>
              <a:t>Компьютерные словари</a:t>
            </a:r>
            <a:r>
              <a:rPr lang="ru-RU" altLang="ru-RU" sz="2000" i="1" dirty="0" smtClean="0">
                <a:solidFill>
                  <a:srgbClr val="FF66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обеспечивают мгновенный поиск словарных статей. Многие словари предоставляют пользователям возможность прослушивания слов в исполнении носителей языка.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b="1" dirty="0" smtClean="0">
                <a:solidFill>
                  <a:srgbClr val="31314D"/>
                </a:solidFill>
              </a:rPr>
              <a:t>Компьютерные словари и программы-переводчики</a:t>
            </a:r>
            <a:br>
              <a:rPr lang="ru-RU" altLang="ru-RU" b="1" dirty="0" smtClean="0">
                <a:solidFill>
                  <a:srgbClr val="31314D"/>
                </a:solidFill>
              </a:rPr>
            </a:b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1524000" y="2786058"/>
          <a:ext cx="6096000" cy="3286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altLang="ru-RU" sz="2000" b="1" i="1" dirty="0" smtClean="0">
                <a:solidFill>
                  <a:srgbClr val="FF662B"/>
                </a:solidFill>
                <a:latin typeface="Times New Roman" pitchFamily="18" charset="0"/>
                <a:cs typeface="Times New Roman" pitchFamily="18" charset="0"/>
              </a:rPr>
              <a:t>Компьютерные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словари выполняют перевод отдельных слов и словосочетаний. Для перевода текстовых документов применяются </a:t>
            </a:r>
            <a:r>
              <a:rPr lang="ru-RU" altLang="ru-RU" sz="2000" b="1" i="1" dirty="0" smtClean="0">
                <a:solidFill>
                  <a:srgbClr val="FF662B"/>
                </a:solidFill>
                <a:latin typeface="Times New Roman" pitchFamily="18" charset="0"/>
                <a:cs typeface="Times New Roman" pitchFamily="18" charset="0"/>
              </a:rPr>
              <a:t>программы – переводчики.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b="1" dirty="0" smtClean="0">
                <a:solidFill>
                  <a:srgbClr val="31314D"/>
                </a:solidFill>
                <a:latin typeface="Times New Roman" pitchFamily="18" charset="0"/>
                <a:cs typeface="Times New Roman" pitchFamily="18" charset="0"/>
              </a:rPr>
              <a:t>Компьютерные словари и программы-переводчики</a:t>
            </a:r>
            <a:r>
              <a:rPr lang="ru-RU" altLang="ru-RU" b="1" dirty="0" smtClean="0">
                <a:solidFill>
                  <a:srgbClr val="31314D"/>
                </a:solidFill>
              </a:rPr>
              <a:t/>
            </a:r>
            <a:br>
              <a:rPr lang="ru-RU" altLang="ru-RU" b="1" dirty="0" smtClean="0">
                <a:solidFill>
                  <a:srgbClr val="31314D"/>
                </a:solidFill>
              </a:rPr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14480" y="3143248"/>
            <a:ext cx="1857388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Техническая документация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429256" y="3143248"/>
            <a:ext cx="1785950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Деловая переписка</a:t>
            </a:r>
            <a:endParaRPr lang="ru-RU" dirty="0"/>
          </a:p>
        </p:txBody>
      </p:sp>
      <p:cxnSp>
        <p:nvCxnSpPr>
          <p:cNvPr id="17" name="Прямая со стрелкой 16"/>
          <p:cNvCxnSpPr>
            <a:stCxn id="6" idx="2"/>
          </p:cNvCxnSpPr>
          <p:nvPr/>
        </p:nvCxnSpPr>
        <p:spPr>
          <a:xfrm rot="5400000">
            <a:off x="2464579" y="4107661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6200000" flipH="1">
            <a:off x="6143637" y="4143380"/>
            <a:ext cx="428629" cy="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2071670" y="4357694"/>
            <a:ext cx="471490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Программа переводчик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000232" y="5286388"/>
            <a:ext cx="1714512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Формальное знание языка</a:t>
            </a:r>
            <a:endParaRPr lang="ru-RU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 rot="5400000">
            <a:off x="2465373" y="50355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4643438" y="5000636"/>
            <a:ext cx="1928826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Анализ текста на исходном языке</a:t>
            </a:r>
            <a:endParaRPr lang="ru-RU" dirty="0"/>
          </a:p>
        </p:txBody>
      </p:sp>
      <p:cxnSp>
        <p:nvCxnSpPr>
          <p:cNvPr id="32" name="Прямая со стрелкой 31"/>
          <p:cNvCxnSpPr>
            <a:stCxn id="24" idx="3"/>
            <a:endCxn id="30" idx="1"/>
          </p:cNvCxnSpPr>
          <p:nvPr/>
        </p:nvCxnSpPr>
        <p:spPr>
          <a:xfrm flipV="1">
            <a:off x="3714744" y="5393545"/>
            <a:ext cx="928694" cy="1785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4500562" y="6072206"/>
            <a:ext cx="3500462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Конструирование текста на требуемом языке</a:t>
            </a:r>
            <a:endParaRPr lang="ru-RU" dirty="0"/>
          </a:p>
        </p:txBody>
      </p:sp>
      <p:cxnSp>
        <p:nvCxnSpPr>
          <p:cNvPr id="35" name="Прямая со стрелкой 34"/>
          <p:cNvCxnSpPr/>
          <p:nvPr/>
        </p:nvCxnSpPr>
        <p:spPr>
          <a:xfrm rot="16200000" flipH="1">
            <a:off x="5429257" y="5929330"/>
            <a:ext cx="285753" cy="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Для ввода текстов в память компьютера с бумажных носителей используют </a:t>
            </a:r>
            <a:r>
              <a:rPr lang="ru-RU" i="1" dirty="0" smtClean="0">
                <a:solidFill>
                  <a:srgbClr val="FF0000"/>
                </a:solidFill>
              </a:rPr>
              <a:t>сканеры</a:t>
            </a:r>
            <a:r>
              <a:rPr lang="ru-RU" dirty="0" smtClean="0"/>
              <a:t> и </a:t>
            </a:r>
            <a:r>
              <a:rPr lang="ru-RU" i="1" dirty="0" smtClean="0">
                <a:solidFill>
                  <a:srgbClr val="FF0000"/>
                </a:solidFill>
              </a:rPr>
              <a:t>программы распознавания символов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Возможности современных компьютеров по хранению больших массивов информации и осуществлению в них быстрого поиска положены в основу разработки компьютерных словарей и программ-переводчиков. </a:t>
            </a:r>
          </a:p>
          <a:p>
            <a:r>
              <a:rPr lang="ru-RU" i="1" dirty="0" smtClean="0">
                <a:solidFill>
                  <a:srgbClr val="FF0000"/>
                </a:solidFill>
              </a:rPr>
              <a:t>Компьютерные словари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выполняют перевод отдельных слов и словосочетаний.  </a:t>
            </a:r>
          </a:p>
          <a:p>
            <a:r>
              <a:rPr lang="ru-RU" dirty="0" smtClean="0"/>
              <a:t>Для перевода текстовых документов применяются </a:t>
            </a:r>
            <a:r>
              <a:rPr lang="ru-RU" i="1" dirty="0" smtClean="0">
                <a:solidFill>
                  <a:srgbClr val="FF0000"/>
                </a:solidFill>
              </a:rPr>
              <a:t>программы-переводчики</a:t>
            </a:r>
            <a:r>
              <a:rPr lang="ru-RU" i="1" dirty="0" smtClean="0"/>
              <a:t>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Самое главное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3054353"/>
          </a:xfrm>
        </p:spPr>
        <p:txBody>
          <a:bodyPr/>
          <a:lstStyle/>
          <a:p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В каких случаях программы распознавания текста экономят время и силы человека?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Вопросы и задания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197361"/>
          </a:xfrm>
        </p:spPr>
        <p:txBody>
          <a:bodyPr/>
          <a:lstStyle/>
          <a:p>
            <a:pPr algn="ctr"/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Сколько времени потребуется для ввода в память компьютера текста романа А. Дюма «Три мушкетёра» с помощью сканера и программы ABBYY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FineReader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, если известно, что текст выполнен на 590 страницах, на сканирование одной страницы уходит 3 с, на смену страницы в сканере  - 5 с, на распознавание страницы - 2 с?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Вопросы и задания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Вопросы и задания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2828836"/>
            <a:ext cx="75724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Почему программы-переводчики успешно переводят деловые документы, но не годятся  для  перевода текстов художественных произведений?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</p:spPr>
        <p:txBody>
          <a:bodyPr/>
          <a:lstStyle/>
          <a:p>
            <a:pPr algn="ctr"/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Какие, по вашему мнению, основные преимущества компьютерных словарей перед обычными словарями в форме книг?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Вопросы и задания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 smtClean="0"/>
              <a:t>Установите соответствие между названиями программ и их назначением: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Вопросы и задания</a:t>
            </a:r>
            <a:endParaRPr lang="ru-RU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000100" y="2786058"/>
            <a:ext cx="3203575" cy="458788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Microsoft Word</a:t>
            </a:r>
            <a:r>
              <a:rPr lang="ru-RU" dirty="0">
                <a:solidFill>
                  <a:srgbClr val="FFFFFF"/>
                </a:solidFill>
                <a:cs typeface="Arial" charset="0"/>
              </a:rPr>
              <a:t> 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00100" y="3500438"/>
            <a:ext cx="3203575" cy="458787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ABBYY Fine Reader</a:t>
            </a:r>
            <a:r>
              <a:rPr lang="ru-RU" dirty="0">
                <a:solidFill>
                  <a:srgbClr val="FFFFFF"/>
                </a:solidFill>
                <a:cs typeface="Arial" charset="0"/>
              </a:rPr>
              <a:t> 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000100" y="4071942"/>
            <a:ext cx="3203575" cy="458787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24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PROMT</a:t>
            </a:r>
            <a:r>
              <a:rPr lang="ru-RU">
                <a:solidFill>
                  <a:srgbClr val="FFFFFF"/>
                </a:solidFill>
                <a:cs typeface="Arial" charset="0"/>
              </a:rPr>
              <a:t> 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00100" y="4786322"/>
            <a:ext cx="3203575" cy="458788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24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OpenOffice.org Writer</a:t>
            </a:r>
            <a:r>
              <a:rPr lang="ru-RU">
                <a:solidFill>
                  <a:srgbClr val="FFFFFF"/>
                </a:solidFill>
                <a:cs typeface="Arial" charset="0"/>
              </a:rPr>
              <a:t>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000100" y="5572140"/>
            <a:ext cx="3203575" cy="458787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4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Руки солиста</a:t>
            </a:r>
            <a:r>
              <a:rPr lang="ru-RU">
                <a:solidFill>
                  <a:srgbClr val="FFFFFF"/>
                </a:solidFill>
                <a:cs typeface="Arial" charset="0"/>
              </a:rPr>
              <a:t> </a:t>
            </a: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4929190" y="2786058"/>
            <a:ext cx="3695700" cy="539750"/>
          </a:xfrm>
          <a:prstGeom prst="rect">
            <a:avLst/>
          </a:prstGeom>
          <a:solidFill>
            <a:srgbClr val="E2E2E2"/>
          </a:solidFill>
          <a:ln w="38100">
            <a:solidFill>
              <a:srgbClr val="117BB8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Создание текстовых документов</a:t>
            </a: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4929190" y="3643314"/>
            <a:ext cx="3635375" cy="539750"/>
          </a:xfrm>
          <a:prstGeom prst="rect">
            <a:avLst/>
          </a:prstGeom>
          <a:solidFill>
            <a:srgbClr val="E2E2E2"/>
          </a:solidFill>
          <a:ln w="38100">
            <a:solidFill>
              <a:srgbClr val="117BB8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Формирование навыков печати </a:t>
            </a: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5000628" y="4500570"/>
            <a:ext cx="3635375" cy="692150"/>
          </a:xfrm>
          <a:prstGeom prst="rect">
            <a:avLst/>
          </a:prstGeom>
          <a:solidFill>
            <a:srgbClr val="E2E2E2"/>
          </a:solidFill>
          <a:ln w="38100">
            <a:solidFill>
              <a:srgbClr val="117BB8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Перевод текста с одного языка</a:t>
            </a:r>
          </a:p>
          <a:p>
            <a:pPr algn="ctr" eaLnBrk="1" hangingPunct="1"/>
            <a:r>
              <a:rPr lang="ru-RU" altLang="ru-RU"/>
              <a:t>на другой </a:t>
            </a: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5072066" y="5500702"/>
            <a:ext cx="3635375" cy="539750"/>
          </a:xfrm>
          <a:prstGeom prst="rect">
            <a:avLst/>
          </a:prstGeom>
          <a:solidFill>
            <a:srgbClr val="E2E2E2"/>
          </a:solidFill>
          <a:ln w="38100">
            <a:solidFill>
              <a:srgbClr val="117BB8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Распознавание текста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800" b="1" i="1" dirty="0" smtClean="0">
                <a:solidFill>
                  <a:srgbClr val="FF662B"/>
                </a:solidFill>
                <a:latin typeface="Times New Roman" pitchFamily="18" charset="0"/>
                <a:cs typeface="Times New Roman" pitchFamily="18" charset="0"/>
              </a:rPr>
              <a:t>Сканеры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altLang="ru-RU" sz="2800" b="1" i="1" dirty="0" smtClean="0">
                <a:solidFill>
                  <a:srgbClr val="FF662B"/>
                </a:solidFill>
                <a:latin typeface="Times New Roman" pitchFamily="18" charset="0"/>
                <a:cs typeface="Times New Roman" pitchFamily="18" charset="0"/>
              </a:rPr>
              <a:t>программы распознавания символов</a:t>
            </a:r>
            <a:r>
              <a:rPr lang="ru-RU" altLang="ru-RU" sz="2800" i="1" dirty="0" smtClean="0">
                <a:solidFill>
                  <a:srgbClr val="FF66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используют для ввода текстов с бумажных носителей в память компьютера.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Опорный конспект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214414" y="3214686"/>
            <a:ext cx="3024188" cy="468313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solidFill>
                  <a:srgbClr val="FFFFFF"/>
                </a:solidFill>
                <a:latin typeface="Arial" charset="0"/>
                <a:cs typeface="Arial" charset="0"/>
              </a:rPr>
              <a:t>Компьютерный словарь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5286380" y="3000372"/>
            <a:ext cx="3240088" cy="395287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solidFill>
                  <a:srgbClr val="FFFFFF"/>
                </a:solidFill>
                <a:latin typeface="Arial" charset="0"/>
                <a:cs typeface="Arial" charset="0"/>
              </a:rPr>
              <a:t>Перевод отдельных слов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5286380" y="3643314"/>
            <a:ext cx="3303588" cy="395288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solidFill>
                  <a:srgbClr val="FFFFFF"/>
                </a:solidFill>
                <a:latin typeface="Arial" charset="0"/>
                <a:cs typeface="Arial" charset="0"/>
              </a:rPr>
              <a:t>Перевод словосочетаний</a:t>
            </a: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V="1">
            <a:off x="4357686" y="3214686"/>
            <a:ext cx="971550" cy="215900"/>
          </a:xfrm>
          <a:prstGeom prst="line">
            <a:avLst/>
          </a:prstGeom>
          <a:ln>
            <a:solidFill>
              <a:srgbClr val="FF662B"/>
            </a:solidFill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>
            <a:off x="4357686" y="3500438"/>
            <a:ext cx="936625" cy="323850"/>
          </a:xfrm>
          <a:prstGeom prst="line">
            <a:avLst/>
          </a:prstGeom>
          <a:ln>
            <a:solidFill>
              <a:srgbClr val="FF662B"/>
            </a:solidFill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214414" y="5000636"/>
            <a:ext cx="3024188" cy="468313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solidFill>
                  <a:srgbClr val="FFFFFF"/>
                </a:solidFill>
                <a:latin typeface="Arial" charset="0"/>
                <a:cs typeface="Arial" charset="0"/>
              </a:rPr>
              <a:t>Программа-переводчик</a:t>
            </a: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V="1">
            <a:off x="4286248" y="4929198"/>
            <a:ext cx="971550" cy="215900"/>
          </a:xfrm>
          <a:prstGeom prst="line">
            <a:avLst/>
          </a:prstGeom>
          <a:ln>
            <a:solidFill>
              <a:srgbClr val="FF662B"/>
            </a:solidFill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4286248" y="5214950"/>
            <a:ext cx="936625" cy="323850"/>
          </a:xfrm>
          <a:prstGeom prst="line">
            <a:avLst/>
          </a:prstGeom>
          <a:ln>
            <a:solidFill>
              <a:srgbClr val="FF662B"/>
            </a:solidFill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5357818" y="4786322"/>
            <a:ext cx="3240088" cy="395287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solidFill>
                  <a:srgbClr val="FFFFFF"/>
                </a:solidFill>
                <a:latin typeface="Arial" charset="0"/>
                <a:cs typeface="Arial" charset="0"/>
              </a:rPr>
              <a:t>Техническая документация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5357818" y="5500702"/>
            <a:ext cx="3303588" cy="395288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Деловая переписка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3840171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§. 4.5  </a:t>
            </a:r>
          </a:p>
          <a:p>
            <a:pPr algn="ctr">
              <a:buNone/>
            </a:pPr>
            <a:r>
              <a:rPr lang="ru-RU" dirty="0" smtClean="0"/>
              <a:t>с. 177  Вопрос №7 </a:t>
            </a:r>
          </a:p>
          <a:p>
            <a:pPr algn="ctr">
              <a:buNone/>
            </a:pPr>
            <a:r>
              <a:rPr lang="ru-RU" dirty="0" smtClean="0"/>
              <a:t>(записать в РТ с. 125)</a:t>
            </a:r>
          </a:p>
          <a:p>
            <a:pPr algn="ctr">
              <a:buNone/>
            </a:pPr>
            <a:r>
              <a:rPr lang="ru-RU" dirty="0" smtClean="0"/>
              <a:t> РТ. №205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786058"/>
            <a:ext cx="8229600" cy="322123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Спасибо за урок!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130</TotalTime>
  <Words>452</Words>
  <PresentationFormat>Экран (4:3)</PresentationFormat>
  <Paragraphs>71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Открытая</vt:lpstr>
      <vt:lpstr>РАСПОЗНОВАНИЕ ТЕКСТА И СИСТЕМЫ КОМПЬЮТЕРНОГО ПЕРЕВОДА</vt:lpstr>
      <vt:lpstr>Ключевые слова</vt:lpstr>
      <vt:lpstr>Программы оптического распознавания документов </vt:lpstr>
      <vt:lpstr>Программы оптического распознавания документов</vt:lpstr>
      <vt:lpstr>Компьютерные словари и программы-переводчики </vt:lpstr>
      <vt:lpstr>Компьютерные словари и программы-переводчики </vt:lpstr>
      <vt:lpstr>Самое главное</vt:lpstr>
      <vt:lpstr>Вопросы и задания</vt:lpstr>
      <vt:lpstr>Вопросы и задания</vt:lpstr>
      <vt:lpstr>Вопросы и задания</vt:lpstr>
      <vt:lpstr>Вопросы и задания</vt:lpstr>
      <vt:lpstr>Вопросы и задания</vt:lpstr>
      <vt:lpstr>Опорный конспект</vt:lpstr>
      <vt:lpstr>Домашнее задание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РАСПОЗНОВАНИЕ ТЕКСТА И СИСТЕМЫ КОМПЬЮТЕРНОГО ПЕРЕВОДА</dc:title>
  <cp:lastModifiedBy>семья</cp:lastModifiedBy>
  <cp:revision>15</cp:revision>
  <dcterms:modified xsi:type="dcterms:W3CDTF">2017-06-14T19:06:18Z</dcterms:modified>
</cp:coreProperties>
</file>